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812"/>
    <a:srgbClr val="819610"/>
    <a:srgbClr val="AAC80E"/>
    <a:srgbClr val="E69192"/>
    <a:srgbClr val="BE4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90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CCB2E-1E77-4AE3-9A5C-A725FD026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462FCD-92C3-4F10-A839-2EEAB7562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D1D656-31F8-4ED4-91C1-B306249F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0686F5-0268-4122-A1A7-4A9E42E6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F0DEAD-DD45-4BC7-9AF9-5FABFDE3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90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0A801-1A0F-422D-906A-E35346BB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6CEDEC-1FC3-4790-B336-A35CBC608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BE27FB-5489-4F75-82B8-5EB2BFCF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297897-30D2-4A97-82D1-2583A830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BB28C8-1ADC-480B-8773-EDDF87A0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8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F38FDD-0562-4692-849F-8673CFF72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227768-8044-45DA-BBA2-F03E0D45F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D8C7B5-65FB-43CB-8D91-14DE3062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7603A9-4B95-4706-A1C1-35AC7AD1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A694F2-10F9-4997-8FFA-C10F2346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9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C0AA5-FD84-410D-B199-CDFD232E9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09591-B33B-4A5E-96F9-0B801121D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D56456-A08E-4CC1-8B25-4975D78F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193F6E-652D-405C-AF56-869D6E0D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A0FAAC-BE10-485F-88F2-538539BC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0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9F2F4-BC77-433B-B238-213876A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90FD2A-47BE-4759-B3AF-0402D4994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50ADD0-B310-4238-9C9E-30697D6A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03BD5-288D-4154-A5C9-0B8D5CF4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D09E66-584F-4E79-813F-78FE6B02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32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53DBC-052F-4DED-A86D-9A76B7E7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0703B-0F25-4365-BA63-56AF47AFC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26F91A-704B-4824-A6B2-666D0FEFE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D118C3-61AF-4A0B-B94C-C3DC6760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E58B9D-179B-4A6D-8E44-574EDB13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92046C-7369-4FD2-97C4-2CC40385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01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4C94D-5F99-4374-8EC5-99ECAA8F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5425E6-282E-49D7-A789-AAEFA129C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E88849-91F8-4771-8839-3371EBBC6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B6E33C-39E1-4936-98B5-A9B56D848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C8FEF0-9578-49E7-AFDB-26DAA63F5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4A1FFB-BC38-4F79-B647-A2D4B8CF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243D09-A570-4AF4-BBCD-A62471B9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247570-FA55-4456-8B56-A6E3E0C2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41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1BC7E-709E-46F8-813A-E7DCA682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BAD362-DE45-4572-9206-7C057BAB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005872-C4A4-401A-BF58-43ECD5E2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D8ECAD-6F5D-4335-8478-FD32755B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27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439D9F6-1913-4F95-B8D3-F128AC29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108982-A9C6-4338-B0D4-D7BDBC8B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6A340D-1A07-4122-B920-0F94CE85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52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BBB3C-7391-40FF-954B-5669EEF8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03D7FB-4C5F-44EF-BFDF-AE30A0195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9230EA-4D51-4CA4-B5DC-90C318EA9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0BD9E0-7244-4546-8E1E-E7DF7B41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8A7FE6-4B21-40B9-9188-75EF109C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1CF289-7E27-49E9-8FCE-47F7A3A4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EF013-1919-4FC3-84B5-3ED2062C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38332A-E278-411D-AE2F-D940C6BF7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B437ED-8DF1-4BE1-8461-1B3F0A77A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2F16D-D0E1-48E4-8BAA-861B9B90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0065F-B936-45A2-89BE-EDAF7832A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AB6931-B8AE-4F71-A89C-B94FE66C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6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8BA89F-E68C-4ED9-BBC2-C27D0889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BA67F-D19F-4FD7-A228-D17E51234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FF0AB-6EFF-454B-A908-D900111D0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6B273-1BCC-469C-A138-E531992F8CE6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0F2B97-8E15-4919-8836-C882A9884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85F60-0865-4626-B10D-BCBA0A116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10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680FF04-5858-460A-9A1D-63614F819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750" y="2351529"/>
            <a:ext cx="9144000" cy="3227387"/>
          </a:xfrm>
        </p:spPr>
        <p:txBody>
          <a:bodyPr>
            <a:normAutofit/>
          </a:bodyPr>
          <a:lstStyle/>
          <a:p>
            <a:r>
              <a:rPr lang="fr-FR" sz="10400" dirty="0"/>
              <a:t>N°</a:t>
            </a:r>
          </a:p>
          <a:p>
            <a:r>
              <a:rPr lang="fr-FR" sz="9500" dirty="0"/>
              <a:t>PRENOM NOM</a:t>
            </a:r>
          </a:p>
          <a:p>
            <a:endParaRPr lang="fr-FR" sz="48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AC6C805-B76A-45E4-9155-2776AF23B403}"/>
              </a:ext>
            </a:extLst>
          </p:cNvPr>
          <p:cNvSpPr txBox="1"/>
          <p:nvPr/>
        </p:nvSpPr>
        <p:spPr>
          <a:xfrm>
            <a:off x="3392311" y="1511124"/>
            <a:ext cx="540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Du 7 au 13 décembre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19724D-B709-442F-83C5-2A1727BA70A6}"/>
              </a:ext>
            </a:extLst>
          </p:cNvPr>
          <p:cNvSpPr txBox="1"/>
          <p:nvPr/>
        </p:nvSpPr>
        <p:spPr>
          <a:xfrm>
            <a:off x="3556000" y="0"/>
            <a:ext cx="50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A9C812"/>
                </a:solidFill>
              </a:rPr>
              <a:t>NextRun Challenge des Entreprises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53C013-671E-4119-8873-88D404018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40" y="0"/>
            <a:ext cx="1610360" cy="14927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521508-1F29-4424-9A10-91D1D7DE8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32" y="5957888"/>
            <a:ext cx="5066673" cy="90011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F95D889-3A99-4C01-8A00-F09F008FE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92821" cy="84296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F6489EB-9589-4A82-92A8-4BC8AF978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15025"/>
            <a:ext cx="3599145" cy="94297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A8B14BC-EC8D-495C-BAC2-5949D5C35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759"/>
            <a:ext cx="1843088" cy="12824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FF6BBEF-008F-4EBF-BA71-54DDB99D25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28" y="5529263"/>
            <a:ext cx="3293572" cy="132873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86BA335-1258-4493-9A80-3EAB72A09F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015" y="2586039"/>
            <a:ext cx="1423986" cy="14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685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</Words>
  <Application>Microsoft Office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labat</dc:creator>
  <cp:lastModifiedBy>vincent labat</cp:lastModifiedBy>
  <cp:revision>14</cp:revision>
  <dcterms:created xsi:type="dcterms:W3CDTF">2020-11-09T08:20:53Z</dcterms:created>
  <dcterms:modified xsi:type="dcterms:W3CDTF">2020-11-23T13:32:01Z</dcterms:modified>
</cp:coreProperties>
</file>