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CCB2E-1E77-4AE3-9A5C-A725FD026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462FCD-92C3-4F10-A839-2EEAB7562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D1D656-31F8-4ED4-91C1-B306249F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0686F5-0268-4122-A1A7-4A9E42E6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0DEAD-DD45-4BC7-9AF9-5FABFDE3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0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0A801-1A0F-422D-906A-E35346BB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6CEDEC-1FC3-4790-B336-A35CBC608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E27FB-5489-4F75-82B8-5EB2BFCF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97897-30D2-4A97-82D1-2583A830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B28C8-1ADC-480B-8773-EDDF87A0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F38FDD-0562-4692-849F-8673CFF72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227768-8044-45DA-BBA2-F03E0D45F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D8C7B5-65FB-43CB-8D91-14DE3062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7603A9-4B95-4706-A1C1-35AC7AD1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694F2-10F9-4997-8FFA-C10F2346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9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C0AA5-FD84-410D-B199-CDFD232E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09591-B33B-4A5E-96F9-0B801121D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56456-A08E-4CC1-8B25-4975D78F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193F6E-652D-405C-AF56-869D6E0D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A0FAAC-BE10-485F-88F2-538539BC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0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9F2F4-BC77-433B-B238-213876A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0FD2A-47BE-4759-B3AF-0402D499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50ADD0-B310-4238-9C9E-30697D6A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03BD5-288D-4154-A5C9-0B8D5CF4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09E66-584F-4E79-813F-78FE6B02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32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53DBC-052F-4DED-A86D-9A76B7E7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0703B-0F25-4365-BA63-56AF47AFC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26F91A-704B-4824-A6B2-666D0FEFE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D118C3-61AF-4A0B-B94C-C3DC6760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E58B9D-179B-4A6D-8E44-574EDB13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92046C-7369-4FD2-97C4-2CC40385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01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4C94D-5F99-4374-8EC5-99ECAA8F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5425E6-282E-49D7-A789-AAEFA129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E88849-91F8-4771-8839-3371EBBC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B6E33C-39E1-4936-98B5-A9B56D848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C8FEF0-9578-49E7-AFDB-26DAA63F5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4A1FFB-BC38-4F79-B647-A2D4B8CF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243D09-A570-4AF4-BBCD-A62471B9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247570-FA55-4456-8B56-A6E3E0C2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41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1BC7E-709E-46F8-813A-E7DCA682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BAD362-DE45-4572-9206-7C057BAB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005872-C4A4-401A-BF58-43ECD5E2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D8ECAD-6F5D-4335-8478-FD32755B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27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39D9F6-1913-4F95-B8D3-F128AC29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108982-A9C6-4338-B0D4-D7BDBC8B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6A340D-1A07-4122-B920-0F94CE85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2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BBB3C-7391-40FF-954B-5669EEF8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03D7FB-4C5F-44EF-BFDF-AE30A019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9230EA-4D51-4CA4-B5DC-90C318EA9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0BD9E0-7244-4546-8E1E-E7DF7B41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8A7FE6-4B21-40B9-9188-75EF109C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1CF289-7E27-49E9-8FCE-47F7A3A4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EF013-1919-4FC3-84B5-3ED2062C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38332A-E278-411D-AE2F-D940C6BF7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B437ED-8DF1-4BE1-8461-1B3F0A77A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2F16D-D0E1-48E4-8BAA-861B9B90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0065F-B936-45A2-89BE-EDAF7832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AB6931-B8AE-4F71-A89C-B94FE66C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6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8BA89F-E68C-4ED9-BBC2-C27D0889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BA67F-D19F-4FD7-A228-D17E51234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FF0AB-6EFF-454B-A908-D900111D0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B273-1BCC-469C-A138-E531992F8CE6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0F2B97-8E15-4919-8836-C882A9884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85F60-0865-4626-B10D-BCBA0A116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D538-92CF-417A-BDE0-75F02644B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0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680FF04-5858-460A-9A1D-63614F819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361" y="1815306"/>
            <a:ext cx="9144000" cy="3227387"/>
          </a:xfrm>
        </p:spPr>
        <p:txBody>
          <a:bodyPr/>
          <a:lstStyle/>
          <a:p>
            <a:r>
              <a:rPr lang="fr-FR" sz="4400" dirty="0"/>
              <a:t>N° de dossard</a:t>
            </a:r>
          </a:p>
          <a:p>
            <a:r>
              <a:rPr lang="fr-FR" sz="6000" dirty="0"/>
              <a:t>Prénom</a:t>
            </a:r>
          </a:p>
          <a:p>
            <a:r>
              <a:rPr lang="fr-FR" sz="6000" dirty="0"/>
              <a:t>Nom</a:t>
            </a:r>
          </a:p>
          <a:p>
            <a:endParaRPr lang="fr-FR" sz="4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7D4B3D-2F23-4B04-B765-A8A00FE17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19" y="5429250"/>
            <a:ext cx="1541361" cy="14287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8762179-8481-4413-89C5-AB8B2CBD5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53" y="0"/>
            <a:ext cx="6295294" cy="1338262"/>
          </a:xfrm>
          <a:prstGeom prst="rect">
            <a:avLst/>
          </a:prstGeom>
        </p:spPr>
      </p:pic>
      <p:pic>
        <p:nvPicPr>
          <p:cNvPr id="6" name="Image 5" descr="Une image contenant transport, roue&#10;&#10;Description générée automatiquement">
            <a:extLst>
              <a:ext uri="{FF2B5EF4-FFF2-40B4-BE49-F238E27FC236}">
                <a16:creationId xmlns:a16="http://schemas.microsoft.com/office/drawing/2014/main" id="{F673C55B-524B-4B84-AF76-F470986C4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5075" cy="1819275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8C5844E-324B-4A1D-A077-1E36BCCB5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5" y="0"/>
            <a:ext cx="2455665" cy="17859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DF4F86-2BD4-4CFD-BC2C-D713FF8D1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95" y="5286571"/>
            <a:ext cx="4761905" cy="157142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361706A-5650-4921-BDBA-B23208FA9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476"/>
            <a:ext cx="4761905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685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labat</dc:creator>
  <cp:lastModifiedBy>vincent labat</cp:lastModifiedBy>
  <cp:revision>8</cp:revision>
  <dcterms:created xsi:type="dcterms:W3CDTF">2020-11-09T08:20:53Z</dcterms:created>
  <dcterms:modified xsi:type="dcterms:W3CDTF">2020-11-14T15:13:50Z</dcterms:modified>
</cp:coreProperties>
</file>