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9192"/>
    <a:srgbClr val="BE4E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82" y="4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14CCB2E-1E77-4AE3-9A5C-A725FD026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8462FCD-92C3-4F10-A839-2EEAB7562F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2D1D656-31F8-4ED4-91C1-B306249FD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B273-1BCC-469C-A138-E531992F8CE6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E0686F5-0268-4122-A1A7-4A9E42E6F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8F0DEAD-DD45-4BC7-9AF9-5FABFDE32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D538-92CF-417A-BDE0-75F02644BA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90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CD0A801-1A0F-422D-906A-E35346BB7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26CEDEC-1FC3-4790-B336-A35CBC6086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EBE27FB-5489-4F75-82B8-5EB2BFCF8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B273-1BCC-469C-A138-E531992F8CE6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E297897-30D2-4A97-82D1-2583A8308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CBB28C8-1ADC-480B-8773-EDDF87A0D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D538-92CF-417A-BDE0-75F02644BA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85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E5F38FDD-0562-4692-849F-8673CFF72C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99227768-8044-45DA-BBA2-F03E0D45F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AD8C7B5-65FB-43CB-8D91-14DE30621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B273-1BCC-469C-A138-E531992F8CE6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37603A9-4B95-4706-A1C1-35AC7AD18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FA694F2-10F9-4997-8FFA-C10F23464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D538-92CF-417A-BDE0-75F02644BA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9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86C0AA5-FD84-410D-B199-CDFD232E9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4609591-B33B-4A5E-96F9-0B801121D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ED56456-A08E-4CC1-8B25-4975D78F6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B273-1BCC-469C-A138-E531992F8CE6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A193F6E-652D-405C-AF56-869D6E0DE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7A0FAAC-BE10-485F-88F2-538539BC1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D538-92CF-417A-BDE0-75F02644BA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04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779F2F4-BC77-433B-B238-213876A9D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590FD2A-47BE-4759-B3AF-0402D4994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150ADD0-B310-4238-9C9E-30697D6A9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B273-1BCC-469C-A138-E531992F8CE6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AB03BD5-288D-4154-A5C9-0B8D5CF4D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6D09E66-584F-4E79-813F-78FE6B020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D538-92CF-417A-BDE0-75F02644BA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324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0C53DBC-052F-4DED-A86D-9A76B7E74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0A0703B-0F25-4365-BA63-56AF47AFCE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FC26F91A-704B-4824-A6B2-666D0FEFE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AD118C3-61AF-4A0B-B94C-C3DC6760B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B273-1BCC-469C-A138-E531992F8CE6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C2E58B9D-179B-4A6D-8E44-574EDB13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3D92046C-7369-4FD2-97C4-2CC403850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D538-92CF-417A-BDE0-75F02644BA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017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CD4C94D-5F99-4374-8EC5-99ECAA8F6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BC5425E6-282E-49D7-A789-AAEFA129C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9E88849-91F8-4771-8839-3371EBBC67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F4B6E33C-39E1-4936-98B5-A9B56D848C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4DC8FEF0-9578-49E7-AFDB-26DAA63F5E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DE4A1FFB-BC38-4F79-B647-A2D4B8CF4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B273-1BCC-469C-A138-E531992F8CE6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CC243D09-A570-4AF4-BBCD-A62471B9D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A5247570-FA55-4456-8B56-A6E3E0C21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D538-92CF-417A-BDE0-75F02644BA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641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4D1BC7E-709E-46F8-813A-E7DCA682E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97BAD362-DE45-4572-9206-7C057BABE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B273-1BCC-469C-A138-E531992F8CE6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0B005872-C4A4-401A-BF58-43ECD5E2F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8FD8ECAD-6F5D-4335-8478-FD32755B9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D538-92CF-417A-BDE0-75F02644BA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276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3439D9F6-1913-4F95-B8D3-F128AC29D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B273-1BCC-469C-A138-E531992F8CE6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DA108982-A9C6-4338-B0D4-D7BDBC8BC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8A6A340D-1A07-4122-B920-0F94CE85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D538-92CF-417A-BDE0-75F02644BA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052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5DBBB3C-7391-40FF-954B-5669EEF87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EB03D7FB-4C5F-44EF-BFDF-AE30A0195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C49230EA-4D51-4CA4-B5DC-90C318EA9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600BD9E0-7244-4546-8E1E-E7DF7B410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B273-1BCC-469C-A138-E531992F8CE6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18A7FE6-4B21-40B9-9188-75EF109C9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B1CF289-7E27-49E9-8FCE-47F7A3A4B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D538-92CF-417A-BDE0-75F02644BA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89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75EF013-1919-4FC3-84B5-3ED2062CF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4038332A-E278-411D-AE2F-D940C6BF7C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FAB437ED-8DF1-4BE1-8461-1B3F0A77A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20C2F16D-D0E1-48E4-8BAA-861B9B903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B273-1BCC-469C-A138-E531992F8CE6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C530065F-B936-45A2-89BE-EDAF7832A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DFAB6931-B8AE-4F71-A89C-B94FE66C8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D538-92CF-417A-BDE0-75F02644BA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46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A28BA89F-E68C-4ED9-BBC2-C27D0889D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1FBA67F-D19F-4FD7-A228-D17E51234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22FF0AB-6EFF-454B-A908-D900111D0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6B273-1BCC-469C-A138-E531992F8CE6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90F2B97-8E15-4919-8836-C882A9884B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1485F60-0865-4626-B10D-BCBA0A1164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AD538-92CF-417A-BDE0-75F02644BA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10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680FF04-5858-460A-9A1D-63614F819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8537" y="3457549"/>
            <a:ext cx="8952464" cy="2759768"/>
          </a:xfrm>
        </p:spPr>
        <p:txBody>
          <a:bodyPr>
            <a:normAutofit lnSpcReduction="10000"/>
          </a:bodyPr>
          <a:lstStyle/>
          <a:p>
            <a:r>
              <a:rPr lang="fr-FR" sz="10400" dirty="0"/>
              <a:t>N°</a:t>
            </a:r>
          </a:p>
          <a:p>
            <a:r>
              <a:rPr lang="fr-FR" sz="9500" dirty="0"/>
              <a:t>PRENOM NOM</a:t>
            </a:r>
          </a:p>
          <a:p>
            <a:endParaRPr lang="fr-FR" sz="4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129" y="120773"/>
            <a:ext cx="2261405" cy="72948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7" y="120772"/>
            <a:ext cx="2179829" cy="795343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28" y="5962196"/>
            <a:ext cx="2261405" cy="729485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5705" y="5896338"/>
            <a:ext cx="2179829" cy="79534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833" y="120772"/>
            <a:ext cx="7187879" cy="329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3685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labat</dc:creator>
  <cp:lastModifiedBy>Jujuman</cp:lastModifiedBy>
  <cp:revision>12</cp:revision>
  <dcterms:created xsi:type="dcterms:W3CDTF">2020-11-09T08:20:53Z</dcterms:created>
  <dcterms:modified xsi:type="dcterms:W3CDTF">2020-12-01T19:45:38Z</dcterms:modified>
</cp:coreProperties>
</file>